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Bebas Neue"/>
      <p:regular r:id="rId21"/>
    </p:embeddedFont>
    <p:embeddedFont>
      <p:font typeface="Yeseva On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11" Type="http://schemas.openxmlformats.org/officeDocument/2006/relationships/slide" Target="slides/slide7.xml"/><Relationship Id="rId22" Type="http://schemas.openxmlformats.org/officeDocument/2006/relationships/font" Target="fonts/YesevaOne-regular.fntdata"/><Relationship Id="rId10" Type="http://schemas.openxmlformats.org/officeDocument/2006/relationships/slide" Target="slides/slide6.xml"/><Relationship Id="rId21" Type="http://schemas.openxmlformats.org/officeDocument/2006/relationships/font" Target="fonts/BebasNeue-regular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9" Type="http://schemas.openxmlformats.org/officeDocument/2006/relationships/font" Target="fonts/MontserratMedium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c85fe47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c85fe47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1d838b62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1d838b62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1d838b627_4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1d838b627_4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1d838b627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1d838b627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20d9cf87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20d9cf87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d838b627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1d838b627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1d838b62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1d838b62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47162" r="0" t="72077"/>
          <a:stretch/>
        </p:blipFill>
        <p:spPr>
          <a:xfrm rot="-5400000">
            <a:off x="5376988" y="559700"/>
            <a:ext cx="4326699" cy="32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43197" l="0" r="2391" t="0"/>
          <a:stretch/>
        </p:blipFill>
        <p:spPr>
          <a:xfrm rot="-5400000">
            <a:off x="-471425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539500"/>
            <a:ext cx="5854500" cy="20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3225" y="2676165"/>
            <a:ext cx="4391100" cy="50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47509"/>
          <a:stretch/>
        </p:blipFill>
        <p:spPr>
          <a:xfrm rot="4948859">
            <a:off x="8138152" y="3365198"/>
            <a:ext cx="2256737" cy="1359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835815" y="2618200"/>
            <a:ext cx="458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3197" l="0" r="2391" t="0"/>
          <a:stretch/>
        </p:blipFill>
        <p:spPr>
          <a:xfrm flipH="1" rot="-5400000">
            <a:off x="-471425" y="460160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0" l="47162" r="0" t="74827"/>
          <a:stretch/>
        </p:blipFill>
        <p:spPr>
          <a:xfrm flipH="1" rot="-5400000">
            <a:off x="5534950" y="1534446"/>
            <a:ext cx="4326699" cy="289140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2024100" y="1747317"/>
            <a:ext cx="5095800" cy="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2024100" y="2930550"/>
            <a:ext cx="5095800" cy="37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0" name="Google Shape;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9208918">
            <a:off x="-533091" y="-849276"/>
            <a:ext cx="2177080" cy="25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4">
            <a:alphaModFix/>
          </a:blip>
          <a:srcRect b="0" l="0" r="0" t="47509"/>
          <a:stretch/>
        </p:blipFill>
        <p:spPr>
          <a:xfrm flipH="1" rot="10800000">
            <a:off x="2939202" y="3924459"/>
            <a:ext cx="2256735" cy="135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1953948" y="1833100"/>
            <a:ext cx="2446800" cy="41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954045" y="2165266"/>
            <a:ext cx="2446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2" type="title"/>
          </p:nvPr>
        </p:nvSpPr>
        <p:spPr>
          <a:xfrm>
            <a:off x="5921799" y="1833100"/>
            <a:ext cx="2446800" cy="41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idx="3" type="subTitle"/>
          </p:nvPr>
        </p:nvSpPr>
        <p:spPr>
          <a:xfrm>
            <a:off x="5921799" y="2165270"/>
            <a:ext cx="2446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4" type="title"/>
          </p:nvPr>
        </p:nvSpPr>
        <p:spPr>
          <a:xfrm>
            <a:off x="1953948" y="3324852"/>
            <a:ext cx="2446800" cy="411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3"/>
          <p:cNvSpPr txBox="1"/>
          <p:nvPr>
            <p:ph idx="5" type="subTitle"/>
          </p:nvPr>
        </p:nvSpPr>
        <p:spPr>
          <a:xfrm>
            <a:off x="1954045" y="3657425"/>
            <a:ext cx="2446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6" type="title"/>
          </p:nvPr>
        </p:nvSpPr>
        <p:spPr>
          <a:xfrm>
            <a:off x="5921799" y="3324851"/>
            <a:ext cx="2445600" cy="411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idx="7" type="subTitle"/>
          </p:nvPr>
        </p:nvSpPr>
        <p:spPr>
          <a:xfrm>
            <a:off x="5921799" y="3657425"/>
            <a:ext cx="2446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9" type="title"/>
          </p:nvPr>
        </p:nvSpPr>
        <p:spPr>
          <a:xfrm>
            <a:off x="942500" y="1902112"/>
            <a:ext cx="768300" cy="72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13" type="title"/>
          </p:nvPr>
        </p:nvSpPr>
        <p:spPr>
          <a:xfrm>
            <a:off x="942476" y="3393460"/>
            <a:ext cx="768300" cy="726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4" type="title"/>
          </p:nvPr>
        </p:nvSpPr>
        <p:spPr>
          <a:xfrm>
            <a:off x="4910287" y="1901062"/>
            <a:ext cx="768300" cy="72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15" type="title"/>
          </p:nvPr>
        </p:nvSpPr>
        <p:spPr>
          <a:xfrm>
            <a:off x="4910214" y="3393460"/>
            <a:ext cx="768300" cy="726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47162" r="0" t="72077"/>
          <a:stretch/>
        </p:blipFill>
        <p:spPr>
          <a:xfrm flipH="1" rot="5400000">
            <a:off x="-1528699" y="-2008575"/>
            <a:ext cx="4326699" cy="32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47312" l="0" r="2391" t="0"/>
          <a:stretch/>
        </p:blipFill>
        <p:spPr>
          <a:xfrm flipH="1" rot="5400000">
            <a:off x="7165037" y="638362"/>
            <a:ext cx="5128173" cy="3882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3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" name="Google Shape;1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99067">
            <a:off x="7709998" y="-1337956"/>
            <a:ext cx="1512074" cy="258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4576">
            <a:off x="-506236" y="4449311"/>
            <a:ext cx="1512072" cy="258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708850" y="4359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2">
            <a:alphaModFix/>
          </a:blip>
          <a:srcRect b="51465" l="0" r="21067" t="38619"/>
          <a:stretch/>
        </p:blipFill>
        <p:spPr>
          <a:xfrm rot="-5400000">
            <a:off x="-2238299" y="2206451"/>
            <a:ext cx="5207200" cy="73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2">
            <a:alphaModFix/>
          </a:blip>
          <a:srcRect b="14809" l="44900" r="0" t="78795"/>
          <a:stretch/>
        </p:blipFill>
        <p:spPr>
          <a:xfrm rot="-5400000">
            <a:off x="6095700" y="2145013"/>
            <a:ext cx="5243126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85070">
            <a:off x="-429723" y="-1290540"/>
            <a:ext cx="1512073" cy="2589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4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2">
            <a:alphaModFix/>
          </a:blip>
          <a:srcRect b="51465" l="0" r="21067" t="38619"/>
          <a:stretch/>
        </p:blipFill>
        <p:spPr>
          <a:xfrm rot="-5400000">
            <a:off x="-2238299" y="2944801"/>
            <a:ext cx="5207200" cy="73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14809" l="44900" r="0" t="78795"/>
          <a:stretch/>
        </p:blipFill>
        <p:spPr>
          <a:xfrm rot="-5400000">
            <a:off x="6095700" y="1555688"/>
            <a:ext cx="5243126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9085070">
            <a:off x="8167802" y="-1065265"/>
            <a:ext cx="1512073" cy="2589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5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">
            <a:off x="-982430" y="4026775"/>
            <a:ext cx="2177077" cy="258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2">
            <a:alphaModFix/>
          </a:blip>
          <a:srcRect b="14809" l="46511" r="223" t="78795"/>
          <a:stretch/>
        </p:blipFill>
        <p:spPr>
          <a:xfrm flipH="1" rot="5400000">
            <a:off x="-2107524" y="2058751"/>
            <a:ext cx="5068525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43197" l="0" r="2391" t="0"/>
          <a:stretch/>
        </p:blipFill>
        <p:spPr>
          <a:xfrm flipH="1" rot="5400000">
            <a:off x="4555052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713225" y="1017725"/>
            <a:ext cx="7717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0" name="Google Shape;120;p16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526895">
            <a:off x="-1044454" y="3017349"/>
            <a:ext cx="2177077" cy="258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 rotWithShape="1">
          <a:blip r:embed="rId2">
            <a:alphaModFix/>
          </a:blip>
          <a:srcRect b="0" l="47162" r="0" t="74827"/>
          <a:stretch/>
        </p:blipFill>
        <p:spPr>
          <a:xfrm flipH="1" rot="5400000">
            <a:off x="-2229549" y="11674"/>
            <a:ext cx="4326699" cy="28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2">
            <a:alphaModFix/>
          </a:blip>
          <a:srcRect b="48633" l="0" r="17918" t="0"/>
          <a:stretch/>
        </p:blipFill>
        <p:spPr>
          <a:xfrm flipH="1" rot="5400000">
            <a:off x="6160713" y="3119537"/>
            <a:ext cx="4312325" cy="37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570094">
            <a:off x="8292900" y="3877122"/>
            <a:ext cx="1512072" cy="258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9326993">
            <a:off x="-719773" y="-1694780"/>
            <a:ext cx="1512073" cy="258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47509"/>
          <a:stretch/>
        </p:blipFill>
        <p:spPr>
          <a:xfrm>
            <a:off x="3574077" y="-914052"/>
            <a:ext cx="2256735" cy="1359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7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720000" y="1243875"/>
            <a:ext cx="4839300" cy="3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1831501" y="1419938"/>
            <a:ext cx="3499800" cy="41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1831501" y="1757688"/>
            <a:ext cx="349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2" type="title"/>
          </p:nvPr>
        </p:nvSpPr>
        <p:spPr>
          <a:xfrm>
            <a:off x="1831501" y="2556739"/>
            <a:ext cx="3499800" cy="41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3" type="subTitle"/>
          </p:nvPr>
        </p:nvSpPr>
        <p:spPr>
          <a:xfrm>
            <a:off x="1831501" y="2894494"/>
            <a:ext cx="349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4" type="title"/>
          </p:nvPr>
        </p:nvSpPr>
        <p:spPr>
          <a:xfrm>
            <a:off x="1831501" y="3693540"/>
            <a:ext cx="3499800" cy="41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18"/>
          <p:cNvSpPr txBox="1"/>
          <p:nvPr>
            <p:ph idx="5" type="subTitle"/>
          </p:nvPr>
        </p:nvSpPr>
        <p:spPr>
          <a:xfrm>
            <a:off x="1831501" y="4031300"/>
            <a:ext cx="349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43197" l="0" r="21923" t="0"/>
          <a:stretch/>
        </p:blipFill>
        <p:spPr>
          <a:xfrm rot="5400000">
            <a:off x="-1668561" y="-2840414"/>
            <a:ext cx="4101899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2">
            <a:alphaModFix/>
          </a:blip>
          <a:srcRect b="14809" l="46509" r="-1608" t="78795"/>
          <a:stretch/>
        </p:blipFill>
        <p:spPr>
          <a:xfrm rot="-5400000">
            <a:off x="6163500" y="2145000"/>
            <a:ext cx="5243126" cy="853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8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1927404" y="1483100"/>
            <a:ext cx="2305500" cy="391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1927404" y="17987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2" type="title"/>
          </p:nvPr>
        </p:nvSpPr>
        <p:spPr>
          <a:xfrm>
            <a:off x="5963667" y="1483100"/>
            <a:ext cx="2305500" cy="391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19"/>
          <p:cNvSpPr txBox="1"/>
          <p:nvPr>
            <p:ph idx="3" type="subTitle"/>
          </p:nvPr>
        </p:nvSpPr>
        <p:spPr>
          <a:xfrm>
            <a:off x="5963667" y="17987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4" type="title"/>
          </p:nvPr>
        </p:nvSpPr>
        <p:spPr>
          <a:xfrm>
            <a:off x="1927404" y="2581025"/>
            <a:ext cx="2305500" cy="391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19"/>
          <p:cNvSpPr txBox="1"/>
          <p:nvPr>
            <p:ph idx="5" type="subTitle"/>
          </p:nvPr>
        </p:nvSpPr>
        <p:spPr>
          <a:xfrm>
            <a:off x="1927404" y="2905838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9"/>
          <p:cNvSpPr txBox="1"/>
          <p:nvPr>
            <p:ph idx="6" type="title"/>
          </p:nvPr>
        </p:nvSpPr>
        <p:spPr>
          <a:xfrm>
            <a:off x="1927401" y="3678950"/>
            <a:ext cx="2305500" cy="391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19"/>
          <p:cNvSpPr txBox="1"/>
          <p:nvPr>
            <p:ph idx="7" type="subTitle"/>
          </p:nvPr>
        </p:nvSpPr>
        <p:spPr>
          <a:xfrm>
            <a:off x="1927400" y="40129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9"/>
          <p:cNvSpPr txBox="1"/>
          <p:nvPr>
            <p:ph idx="8" type="title"/>
          </p:nvPr>
        </p:nvSpPr>
        <p:spPr>
          <a:xfrm>
            <a:off x="5963671" y="2599400"/>
            <a:ext cx="2305500" cy="391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19"/>
          <p:cNvSpPr txBox="1"/>
          <p:nvPr>
            <p:ph idx="9" type="subTitle"/>
          </p:nvPr>
        </p:nvSpPr>
        <p:spPr>
          <a:xfrm>
            <a:off x="5963670" y="2905838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3" type="title"/>
          </p:nvPr>
        </p:nvSpPr>
        <p:spPr>
          <a:xfrm>
            <a:off x="5963671" y="3715700"/>
            <a:ext cx="2305500" cy="391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19"/>
          <p:cNvSpPr txBox="1"/>
          <p:nvPr>
            <p:ph idx="14" type="subTitle"/>
          </p:nvPr>
        </p:nvSpPr>
        <p:spPr>
          <a:xfrm>
            <a:off x="5963670" y="40129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2">
            <a:alphaModFix/>
          </a:blip>
          <a:srcRect b="51446" l="20800" r="12701" t="28232"/>
          <a:stretch/>
        </p:blipFill>
        <p:spPr>
          <a:xfrm flipH="1" rot="-5400000">
            <a:off x="-1069784" y="956611"/>
            <a:ext cx="3493700" cy="149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2">
            <a:alphaModFix/>
          </a:blip>
          <a:srcRect b="14809" l="46508" r="1683" t="78795"/>
          <a:stretch/>
        </p:blipFill>
        <p:spPr>
          <a:xfrm rot="-5400000">
            <a:off x="6258452" y="2024351"/>
            <a:ext cx="4929924" cy="853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9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18797">
            <a:off x="-110186" y="-1342840"/>
            <a:ext cx="1512071" cy="258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43197" l="0" r="2391" t="0"/>
          <a:stretch/>
        </p:blipFill>
        <p:spPr>
          <a:xfrm flipH="1" rot="5400000">
            <a:off x="4487253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2">
            <a:alphaModFix/>
          </a:blip>
          <a:srcRect b="0" l="47162" r="0" t="74827"/>
          <a:stretch/>
        </p:blipFill>
        <p:spPr>
          <a:xfrm flipH="1" rot="5400000">
            <a:off x="-717648" y="717649"/>
            <a:ext cx="4326699" cy="2891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>
            <p:ph hasCustomPrompt="1" type="title"/>
          </p:nvPr>
        </p:nvSpPr>
        <p:spPr>
          <a:xfrm>
            <a:off x="1848000" y="543012"/>
            <a:ext cx="5448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0"/>
          <p:cNvSpPr txBox="1"/>
          <p:nvPr>
            <p:ph idx="1" type="subTitle"/>
          </p:nvPr>
        </p:nvSpPr>
        <p:spPr>
          <a:xfrm>
            <a:off x="1848000" y="1297887"/>
            <a:ext cx="5448000" cy="30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hasCustomPrompt="1" idx="2" type="title"/>
          </p:nvPr>
        </p:nvSpPr>
        <p:spPr>
          <a:xfrm>
            <a:off x="1848000" y="3536391"/>
            <a:ext cx="5448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6" name="Google Shape;166;p20"/>
          <p:cNvSpPr txBox="1"/>
          <p:nvPr>
            <p:ph idx="3" type="subTitle"/>
          </p:nvPr>
        </p:nvSpPr>
        <p:spPr>
          <a:xfrm>
            <a:off x="1848000" y="4291188"/>
            <a:ext cx="5448000" cy="30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521584">
            <a:off x="-205275" y="-755121"/>
            <a:ext cx="1512075" cy="258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4">
            <a:alphaModFix/>
          </a:blip>
          <a:srcRect b="0" l="0" r="0" t="47509"/>
          <a:stretch/>
        </p:blipFill>
        <p:spPr>
          <a:xfrm flipH="1">
            <a:off x="4192276" y="-1138452"/>
            <a:ext cx="2256735" cy="135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43197" l="0" r="2391" t="0"/>
          <a:stretch/>
        </p:blipFill>
        <p:spPr>
          <a:xfrm flipH="1" rot="5400000">
            <a:off x="4555052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14809" l="46509" r="-1608" t="78795"/>
          <a:stretch/>
        </p:blipFill>
        <p:spPr>
          <a:xfrm flipH="1" rot="5400000">
            <a:off x="-2777400" y="2145000"/>
            <a:ext cx="5243126" cy="85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27937" y="2861014"/>
            <a:ext cx="48393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2">
            <a:alphaModFix/>
          </a:blip>
          <a:srcRect b="43197" l="0" r="2391" t="0"/>
          <a:stretch/>
        </p:blipFill>
        <p:spPr>
          <a:xfrm flipH="1" rot="5400000">
            <a:off x="4468889" y="486752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2">
            <a:alphaModFix/>
          </a:blip>
          <a:srcRect b="4919" l="47162" r="26278" t="74827"/>
          <a:stretch/>
        </p:blipFill>
        <p:spPr>
          <a:xfrm flipH="1" rot="5400000">
            <a:off x="75713" y="-182625"/>
            <a:ext cx="2174926" cy="232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type="title"/>
          </p:nvPr>
        </p:nvSpPr>
        <p:spPr>
          <a:xfrm>
            <a:off x="1599000" y="540000"/>
            <a:ext cx="5946000" cy="8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" type="subTitle"/>
          </p:nvPr>
        </p:nvSpPr>
        <p:spPr>
          <a:xfrm>
            <a:off x="1599000" y="2433850"/>
            <a:ext cx="5946000" cy="13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1"/>
          <p:cNvSpPr txBox="1"/>
          <p:nvPr/>
        </p:nvSpPr>
        <p:spPr>
          <a:xfrm>
            <a:off x="1599000" y="3716478"/>
            <a:ext cx="59460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template was created by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5" name="Google Shape;175;p21"/>
          <p:cNvCxnSpPr/>
          <p:nvPr/>
        </p:nvCxnSpPr>
        <p:spPr>
          <a:xfrm>
            <a:off x="2374200" y="1465135"/>
            <a:ext cx="439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" name="Google Shape;17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0380" y="-975415"/>
            <a:ext cx="2569162" cy="258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 rotWithShape="1">
          <a:blip r:embed="rId2">
            <a:alphaModFix/>
          </a:blip>
          <a:srcRect b="0" l="47162" r="0" t="74827"/>
          <a:stretch/>
        </p:blipFill>
        <p:spPr>
          <a:xfrm rot="-5400000">
            <a:off x="6378450" y="11674"/>
            <a:ext cx="4326699" cy="28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2">
            <a:alphaModFix/>
          </a:blip>
          <a:srcRect b="48633" l="0" r="17918" t="0"/>
          <a:stretch/>
        </p:blipFill>
        <p:spPr>
          <a:xfrm rot="-5400000">
            <a:off x="-1997438" y="3119537"/>
            <a:ext cx="4312325" cy="37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0094">
            <a:off x="-982272" y="4232122"/>
            <a:ext cx="1512072" cy="258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26993">
            <a:off x="8227625" y="-1555668"/>
            <a:ext cx="1512073" cy="258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 rotWithShape="1">
          <a:blip r:embed="rId2">
            <a:alphaModFix/>
          </a:blip>
          <a:srcRect b="43197" l="0" r="2391" t="0"/>
          <a:stretch/>
        </p:blipFill>
        <p:spPr>
          <a:xfrm flipH="1" rot="5400000">
            <a:off x="4487253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2">
            <a:alphaModFix/>
          </a:blip>
          <a:srcRect b="0" l="47162" r="0" t="74827"/>
          <a:stretch/>
        </p:blipFill>
        <p:spPr>
          <a:xfrm flipH="1" rot="5400000">
            <a:off x="-717648" y="717649"/>
            <a:ext cx="4326699" cy="28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85070">
            <a:off x="-429723" y="-1290540"/>
            <a:ext cx="1512073" cy="258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720000" y="1242550"/>
            <a:ext cx="4839300" cy="23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47162" r="0" t="74827"/>
          <a:stretch/>
        </p:blipFill>
        <p:spPr>
          <a:xfrm rot="-5400000">
            <a:off x="6378450" y="11674"/>
            <a:ext cx="4326699" cy="28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48633" l="0" r="17918" t="0"/>
          <a:stretch/>
        </p:blipFill>
        <p:spPr>
          <a:xfrm rot="-5400000">
            <a:off x="-1997438" y="3119537"/>
            <a:ext cx="4312325" cy="37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0094">
            <a:off x="-982272" y="4232122"/>
            <a:ext cx="1512072" cy="258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26993">
            <a:off x="8227625" y="-1555668"/>
            <a:ext cx="1512073" cy="258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 b="0" l="0" r="0" t="47509"/>
          <a:stretch/>
        </p:blipFill>
        <p:spPr>
          <a:xfrm>
            <a:off x="3574077" y="-914052"/>
            <a:ext cx="2256735" cy="1359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4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2608013" y="3116847"/>
            <a:ext cx="53127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2608013" y="1435600"/>
            <a:ext cx="53127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Yeseva One"/>
                <a:ea typeface="Yeseva One"/>
                <a:cs typeface="Yeseva One"/>
                <a:sym typeface="Yesev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2608013" y="3538101"/>
            <a:ext cx="53127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2608013" y="1856852"/>
            <a:ext cx="53127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14809" l="46508" r="1683" t="78795"/>
          <a:stretch/>
        </p:blipFill>
        <p:spPr>
          <a:xfrm flipH="1" rot="5400000">
            <a:off x="-2292349" y="2131151"/>
            <a:ext cx="5171225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51445" l="20800" r="17184" t="28233"/>
          <a:stretch/>
        </p:blipFill>
        <p:spPr>
          <a:xfrm flipH="1" rot="5400000">
            <a:off x="7040301" y="3556276"/>
            <a:ext cx="3258151" cy="1497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5"/>
          <p:cNvCxnSpPr/>
          <p:nvPr/>
        </p:nvCxnSpPr>
        <p:spPr>
          <a:xfrm>
            <a:off x="872100" y="1002225"/>
            <a:ext cx="739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3131">
            <a:off x="7913337" y="3546062"/>
            <a:ext cx="1512074" cy="258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51446" l="20800" r="12701" t="28232"/>
          <a:stretch/>
        </p:blipFill>
        <p:spPr>
          <a:xfrm rot="5400000">
            <a:off x="6654661" y="956611"/>
            <a:ext cx="3493700" cy="149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14809" l="46508" r="1683" t="78795"/>
          <a:stretch/>
        </p:blipFill>
        <p:spPr>
          <a:xfrm flipH="1" rot="5400000">
            <a:off x="-2109798" y="2024351"/>
            <a:ext cx="4929924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43197" l="0" r="15945" t="23183"/>
          <a:stretch/>
        </p:blipFill>
        <p:spPr>
          <a:xfrm flipH="1" rot="5400000">
            <a:off x="5697338" y="1717301"/>
            <a:ext cx="4416175" cy="2477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6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6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">
            <a:off x="8423989" y="3016911"/>
            <a:ext cx="1512073" cy="258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29897">
            <a:off x="-1046058" y="-1371498"/>
            <a:ext cx="2177080" cy="258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020603" y="1678775"/>
            <a:ext cx="4347600" cy="24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b="14809" l="46508" r="1683" t="78795"/>
          <a:stretch/>
        </p:blipFill>
        <p:spPr>
          <a:xfrm flipH="1" rot="5400000">
            <a:off x="-2109798" y="2024351"/>
            <a:ext cx="4929924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b="51446" l="20800" r="12701" t="28232"/>
          <a:stretch/>
        </p:blipFill>
        <p:spPr>
          <a:xfrm rot="5400000">
            <a:off x="6654661" y="956611"/>
            <a:ext cx="3493700" cy="1497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7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 b="0" l="47162" r="0" t="74827"/>
          <a:stretch/>
        </p:blipFill>
        <p:spPr>
          <a:xfrm rot="-5400000">
            <a:off x="5534950" y="717649"/>
            <a:ext cx="4326699" cy="28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43197" l="0" r="2391" t="0"/>
          <a:stretch/>
        </p:blipFill>
        <p:spPr>
          <a:xfrm rot="-5400000">
            <a:off x="-471425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type="title"/>
          </p:nvPr>
        </p:nvSpPr>
        <p:spPr>
          <a:xfrm>
            <a:off x="2991145" y="1423100"/>
            <a:ext cx="5449800" cy="252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59" name="Google Shape;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8050" y="-7675"/>
            <a:ext cx="28138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70094">
            <a:off x="137928" y="3821897"/>
            <a:ext cx="1512072" cy="258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463">
            <a:off x="-734052" y="3432318"/>
            <a:ext cx="1512074" cy="2589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827897">
            <a:off x="7876870" y="-1145175"/>
            <a:ext cx="2177078" cy="25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 rotWithShape="1">
          <a:blip r:embed="rId6">
            <a:alphaModFix/>
          </a:blip>
          <a:srcRect b="0" l="0" r="0" t="47509"/>
          <a:stretch/>
        </p:blipFill>
        <p:spPr>
          <a:xfrm>
            <a:off x="3368977" y="-419652"/>
            <a:ext cx="2256735" cy="135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3197" l="0" r="2391" t="0"/>
          <a:stretch/>
        </p:blipFill>
        <p:spPr>
          <a:xfrm flipH="1" rot="5400000">
            <a:off x="6001964" y="955689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0" l="47162" r="0" t="72077"/>
          <a:stretch/>
        </p:blipFill>
        <p:spPr>
          <a:xfrm flipH="1" rot="5400000">
            <a:off x="-559699" y="-161600"/>
            <a:ext cx="4326699" cy="32073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>
            <p:ph type="title"/>
          </p:nvPr>
        </p:nvSpPr>
        <p:spPr>
          <a:xfrm>
            <a:off x="3425825" y="1494625"/>
            <a:ext cx="4546500" cy="69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3425825" y="2607925"/>
            <a:ext cx="45465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">
            <a:off x="8358839" y="2910786"/>
            <a:ext cx="1512073" cy="258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27584">
            <a:off x="-415140" y="3707985"/>
            <a:ext cx="2256727" cy="258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2342325" y="3673725"/>
            <a:ext cx="44592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73" name="Google Shape;73;p10"/>
          <p:cNvPicPr preferRelativeResize="0"/>
          <p:nvPr/>
        </p:nvPicPr>
        <p:blipFill rotWithShape="1">
          <a:blip r:embed="rId2">
            <a:alphaModFix/>
          </a:blip>
          <a:srcRect b="14455" l="50905" r="32198" t="79150"/>
          <a:stretch/>
        </p:blipFill>
        <p:spPr>
          <a:xfrm rot="5400000">
            <a:off x="-517386" y="3912888"/>
            <a:ext cx="1607748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 b="48903" l="0" r="18745" t="0"/>
          <a:stretch/>
        </p:blipFill>
        <p:spPr>
          <a:xfrm rot="5400000">
            <a:off x="7594939" y="-1271761"/>
            <a:ext cx="4268825" cy="3764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ctrTitle"/>
          </p:nvPr>
        </p:nvSpPr>
        <p:spPr>
          <a:xfrm>
            <a:off x="713225" y="1835350"/>
            <a:ext cx="58545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Byte By Byte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91" name="Google Shape;191;p24"/>
          <p:cNvSpPr txBox="1"/>
          <p:nvPr>
            <p:ph idx="1" type="subTitle"/>
          </p:nvPr>
        </p:nvSpPr>
        <p:spPr>
          <a:xfrm>
            <a:off x="713225" y="2676165"/>
            <a:ext cx="4391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central hub for your day to day</a:t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75" y="3352728"/>
            <a:ext cx="2442926" cy="167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496" y="284235"/>
            <a:ext cx="1723203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8250" y="4490963"/>
            <a:ext cx="2177074" cy="217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9825" y="1277126"/>
            <a:ext cx="2442925" cy="38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5337" y="3818185"/>
            <a:ext cx="1512070" cy="258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b="0" l="0" r="39914" t="45414"/>
          <a:stretch/>
        </p:blipFill>
        <p:spPr>
          <a:xfrm>
            <a:off x="3719525" y="2387750"/>
            <a:ext cx="1355926" cy="141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01" y="1715556"/>
            <a:ext cx="1102450" cy="109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01" y="3208553"/>
            <a:ext cx="1102450" cy="109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147" y="1715556"/>
            <a:ext cx="1102450" cy="109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147" y="3208553"/>
            <a:ext cx="1102450" cy="109671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dk2"/>
                </a:solidFill>
              </a:rPr>
              <a:t>CONTENTS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207" name="Google Shape;207;p25"/>
          <p:cNvSpPr txBox="1"/>
          <p:nvPr>
            <p:ph type="title"/>
          </p:nvPr>
        </p:nvSpPr>
        <p:spPr>
          <a:xfrm>
            <a:off x="2003573" y="2130363"/>
            <a:ext cx="24468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08" name="Google Shape;208;p25"/>
          <p:cNvSpPr txBox="1"/>
          <p:nvPr>
            <p:ph idx="2" type="title"/>
          </p:nvPr>
        </p:nvSpPr>
        <p:spPr>
          <a:xfrm>
            <a:off x="5921199" y="2130375"/>
            <a:ext cx="24468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209" name="Google Shape;209;p25"/>
          <p:cNvSpPr txBox="1"/>
          <p:nvPr>
            <p:ph idx="4" type="title"/>
          </p:nvPr>
        </p:nvSpPr>
        <p:spPr>
          <a:xfrm>
            <a:off x="1953948" y="3653402"/>
            <a:ext cx="24468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210" name="Google Shape;210;p25"/>
          <p:cNvSpPr txBox="1"/>
          <p:nvPr>
            <p:ph idx="6" type="title"/>
          </p:nvPr>
        </p:nvSpPr>
        <p:spPr>
          <a:xfrm>
            <a:off x="5978399" y="3653414"/>
            <a:ext cx="24456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11" name="Google Shape;211;p25"/>
          <p:cNvSpPr txBox="1"/>
          <p:nvPr>
            <p:ph idx="9" type="title"/>
          </p:nvPr>
        </p:nvSpPr>
        <p:spPr>
          <a:xfrm>
            <a:off x="942500" y="1902112"/>
            <a:ext cx="7683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2" name="Google Shape;212;p25"/>
          <p:cNvSpPr txBox="1"/>
          <p:nvPr>
            <p:ph idx="13" type="title"/>
          </p:nvPr>
        </p:nvSpPr>
        <p:spPr>
          <a:xfrm>
            <a:off x="942476" y="3393460"/>
            <a:ext cx="7683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" name="Google Shape;213;p25"/>
          <p:cNvSpPr txBox="1"/>
          <p:nvPr>
            <p:ph idx="14" type="title"/>
          </p:nvPr>
        </p:nvSpPr>
        <p:spPr>
          <a:xfrm>
            <a:off x="4910287" y="1901062"/>
            <a:ext cx="768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25"/>
          <p:cNvSpPr txBox="1"/>
          <p:nvPr>
            <p:ph idx="15" type="title"/>
          </p:nvPr>
        </p:nvSpPr>
        <p:spPr>
          <a:xfrm>
            <a:off x="4910214" y="3393460"/>
            <a:ext cx="7683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4063871">
            <a:off x="-365700" y="-105914"/>
            <a:ext cx="2157851" cy="167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2991145" y="1423100"/>
            <a:ext cx="5449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Problem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81" y="1374229"/>
            <a:ext cx="1897558" cy="230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21853">
            <a:off x="7500409" y="3188110"/>
            <a:ext cx="1150559" cy="202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60196">
            <a:off x="886387" y="1607890"/>
            <a:ext cx="1860882" cy="105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460" y="2113626"/>
            <a:ext cx="4603080" cy="1241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>
            <p:ph type="title"/>
          </p:nvPr>
        </p:nvSpPr>
        <p:spPr>
          <a:xfrm>
            <a:off x="1848000" y="543012"/>
            <a:ext cx="5448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r>
              <a:rPr lang="en"/>
              <a:t> 97,000 </a:t>
            </a:r>
            <a:endParaRPr/>
          </a:p>
        </p:txBody>
      </p:sp>
      <p:sp>
        <p:nvSpPr>
          <p:cNvPr id="230" name="Google Shape;230;p27"/>
          <p:cNvSpPr txBox="1"/>
          <p:nvPr>
            <p:ph idx="1" type="subTitle"/>
          </p:nvPr>
        </p:nvSpPr>
        <p:spPr>
          <a:xfrm>
            <a:off x="1848000" y="1297887"/>
            <a:ext cx="54480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and meal apps</a:t>
            </a:r>
            <a:endParaRPr/>
          </a:p>
        </p:txBody>
      </p:sp>
      <p:sp>
        <p:nvSpPr>
          <p:cNvPr id="231" name="Google Shape;231;p27"/>
          <p:cNvSpPr txBox="1"/>
          <p:nvPr>
            <p:ph idx="2" type="title"/>
          </p:nvPr>
        </p:nvSpPr>
        <p:spPr>
          <a:xfrm>
            <a:off x="1848000" y="3536391"/>
            <a:ext cx="5448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1,000</a:t>
            </a:r>
            <a:endParaRPr/>
          </a:p>
        </p:txBody>
      </p:sp>
      <p:sp>
        <p:nvSpPr>
          <p:cNvPr id="232" name="Google Shape;232;p27"/>
          <p:cNvSpPr txBox="1"/>
          <p:nvPr>
            <p:ph idx="3" type="subTitle"/>
          </p:nvPr>
        </p:nvSpPr>
        <p:spPr>
          <a:xfrm>
            <a:off x="1848000" y="4291188"/>
            <a:ext cx="54480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and </a:t>
            </a:r>
            <a:r>
              <a:rPr lang="en"/>
              <a:t>Menstrual</a:t>
            </a:r>
            <a:r>
              <a:rPr lang="en"/>
              <a:t> trackers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12999" y="2650625"/>
            <a:ext cx="1459626" cy="2084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2024100" y="1747317"/>
            <a:ext cx="5095800" cy="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</a:t>
            </a:r>
            <a:r>
              <a:rPr lang="en">
                <a:solidFill>
                  <a:schemeClr val="dk2"/>
                </a:solidFill>
              </a:rPr>
              <a:t>App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" name="Google Shape;239;p28"/>
          <p:cNvSpPr txBox="1"/>
          <p:nvPr>
            <p:ph idx="1" type="subTitle"/>
          </p:nvPr>
        </p:nvSpPr>
        <p:spPr>
          <a:xfrm>
            <a:off x="2024100" y="2930550"/>
            <a:ext cx="50958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Rule them all</a:t>
            </a:r>
            <a:endParaRPr/>
          </a:p>
        </p:txBody>
      </p:sp>
      <p:cxnSp>
        <p:nvCxnSpPr>
          <p:cNvPr id="240" name="Google Shape;240;p28"/>
          <p:cNvCxnSpPr/>
          <p:nvPr/>
        </p:nvCxnSpPr>
        <p:spPr>
          <a:xfrm>
            <a:off x="2374200" y="2837773"/>
            <a:ext cx="439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573" y="-38437"/>
            <a:ext cx="1593302" cy="51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045377">
            <a:off x="235234" y="2815637"/>
            <a:ext cx="2157850" cy="167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925" y="118488"/>
            <a:ext cx="2373773" cy="16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53265">
            <a:off x="7894747" y="3332514"/>
            <a:ext cx="980554" cy="167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807" y="1166187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027" y="2536275"/>
            <a:ext cx="2602872" cy="258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4177" y="1607896"/>
            <a:ext cx="2169492" cy="258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dk2"/>
                </a:solidFill>
              </a:rPr>
              <a:t>Solution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339876" y="1266500"/>
            <a:ext cx="26811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2681E"/>
                </a:solidFill>
                <a:latin typeface="Yeseva One"/>
                <a:ea typeface="Yeseva One"/>
                <a:cs typeface="Yeseva One"/>
                <a:sym typeface="Yeseva One"/>
              </a:rPr>
              <a:t> 	Easy to read</a:t>
            </a:r>
            <a:endParaRPr sz="2200">
              <a:solidFill>
                <a:srgbClr val="C2681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6123182" y="1266496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A2135"/>
                </a:solidFill>
                <a:latin typeface="Yeseva One"/>
                <a:ea typeface="Yeseva One"/>
                <a:cs typeface="Yeseva One"/>
                <a:sym typeface="Yeseva One"/>
              </a:rPr>
              <a:t>React Native</a:t>
            </a:r>
            <a:endParaRPr sz="2200">
              <a:solidFill>
                <a:srgbClr val="4A2135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-237925" y="2560000"/>
            <a:ext cx="3342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A2135"/>
                </a:solidFill>
                <a:latin typeface="Yeseva One"/>
                <a:ea typeface="Yeseva One"/>
                <a:cs typeface="Yeseva One"/>
                <a:sym typeface="Yeseva One"/>
              </a:rPr>
              <a:t> Easy to understand</a:t>
            </a:r>
            <a:endParaRPr sz="2200">
              <a:solidFill>
                <a:srgbClr val="4A2135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715315" y="3707982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2681E"/>
                </a:solidFill>
                <a:latin typeface="Yeseva One"/>
                <a:ea typeface="Yeseva One"/>
                <a:cs typeface="Yeseva One"/>
                <a:sym typeface="Yeseva One"/>
              </a:rPr>
              <a:t>Private</a:t>
            </a:r>
            <a:endParaRPr sz="2200">
              <a:solidFill>
                <a:srgbClr val="C2681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6123185" y="2487239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2681E"/>
                </a:solidFill>
                <a:latin typeface="Yeseva One"/>
                <a:ea typeface="Yeseva One"/>
                <a:cs typeface="Yeseva One"/>
                <a:sym typeface="Yeseva One"/>
              </a:rPr>
              <a:t>Custom DB</a:t>
            </a:r>
            <a:endParaRPr sz="2200">
              <a:solidFill>
                <a:srgbClr val="C2681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6123185" y="3707982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A2135"/>
                </a:solidFill>
                <a:latin typeface="Yeseva One"/>
                <a:ea typeface="Yeseva One"/>
                <a:cs typeface="Yeseva One"/>
                <a:sym typeface="Yeseva One"/>
              </a:rPr>
              <a:t>Expo</a:t>
            </a:r>
            <a:endParaRPr sz="2200">
              <a:solidFill>
                <a:srgbClr val="4A2135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cxnSp>
        <p:nvCxnSpPr>
          <p:cNvPr id="259" name="Google Shape;259;p29"/>
          <p:cNvCxnSpPr>
            <a:stCxn id="253" idx="3"/>
            <a:endCxn id="260" idx="2"/>
          </p:cNvCxnSpPr>
          <p:nvPr/>
        </p:nvCxnSpPr>
        <p:spPr>
          <a:xfrm>
            <a:off x="3020976" y="1462400"/>
            <a:ext cx="673200" cy="145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9"/>
          <p:cNvCxnSpPr>
            <a:stCxn id="254" idx="1"/>
            <a:endCxn id="262" idx="6"/>
          </p:cNvCxnSpPr>
          <p:nvPr/>
        </p:nvCxnSpPr>
        <p:spPr>
          <a:xfrm flipH="1">
            <a:off x="5455682" y="1462396"/>
            <a:ext cx="667500" cy="145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9"/>
          <p:cNvCxnSpPr>
            <a:stCxn id="255" idx="3"/>
            <a:endCxn id="264" idx="2"/>
          </p:cNvCxnSpPr>
          <p:nvPr/>
        </p:nvCxnSpPr>
        <p:spPr>
          <a:xfrm flipH="1" rot="10800000">
            <a:off x="3104675" y="2744500"/>
            <a:ext cx="589200" cy="114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9"/>
          <p:cNvCxnSpPr>
            <a:stCxn id="257" idx="1"/>
            <a:endCxn id="266" idx="6"/>
          </p:cNvCxnSpPr>
          <p:nvPr/>
        </p:nvCxnSpPr>
        <p:spPr>
          <a:xfrm flipH="1">
            <a:off x="5630585" y="2683139"/>
            <a:ext cx="492600" cy="345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9"/>
          <p:cNvCxnSpPr>
            <a:stCxn id="256" idx="3"/>
            <a:endCxn id="268" idx="4"/>
          </p:cNvCxnSpPr>
          <p:nvPr/>
        </p:nvCxnSpPr>
        <p:spPr>
          <a:xfrm>
            <a:off x="3020815" y="3903882"/>
            <a:ext cx="966300" cy="216900"/>
          </a:xfrm>
          <a:prstGeom prst="bentConnector4">
            <a:avLst>
              <a:gd fmla="val 34834" name="adj1"/>
              <a:gd fmla="val 2097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9"/>
          <p:cNvCxnSpPr>
            <a:stCxn id="258" idx="1"/>
            <a:endCxn id="270" idx="4"/>
          </p:cNvCxnSpPr>
          <p:nvPr/>
        </p:nvCxnSpPr>
        <p:spPr>
          <a:xfrm flipH="1">
            <a:off x="5162585" y="3903882"/>
            <a:ext cx="960600" cy="216900"/>
          </a:xfrm>
          <a:prstGeom prst="bentConnector4">
            <a:avLst>
              <a:gd fmla="val 34740" name="adj1"/>
              <a:gd fmla="val 2097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9"/>
          <p:cNvSpPr/>
          <p:nvPr/>
        </p:nvSpPr>
        <p:spPr>
          <a:xfrm>
            <a:off x="4869562" y="3534582"/>
            <a:ext cx="586200" cy="58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3694011" y="2451508"/>
            <a:ext cx="586200" cy="58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3694149" y="1314914"/>
            <a:ext cx="586200" cy="58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eseva One"/>
                <a:ea typeface="Yeseva One"/>
                <a:cs typeface="Yeseva One"/>
                <a:sym typeface="Yeseva One"/>
              </a:rPr>
              <a:t>01</a:t>
            </a:r>
            <a:endParaRPr>
              <a:solidFill>
                <a:schemeClr val="dk2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3694012" y="3534582"/>
            <a:ext cx="586200" cy="58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eseva One"/>
                <a:ea typeface="Yeseva One"/>
                <a:cs typeface="Yeseva One"/>
                <a:sym typeface="Yeseva One"/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8625" y="4120770"/>
            <a:ext cx="1814774" cy="87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0193" y="1969175"/>
            <a:ext cx="927701" cy="98327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>
            <a:off x="5044249" y="2424683"/>
            <a:ext cx="586200" cy="58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eseva One"/>
                <a:ea typeface="Yeseva One"/>
                <a:cs typeface="Yeseva One"/>
                <a:sym typeface="Yeseva One"/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4869500" y="1314764"/>
            <a:ext cx="586200" cy="58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292656">
            <a:off x="-990484" y="3655985"/>
            <a:ext cx="2256724" cy="25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157" y="3813285"/>
            <a:ext cx="1920430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0121" y="1017735"/>
            <a:ext cx="2177077" cy="258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dk2"/>
                </a:solidFill>
              </a:rPr>
              <a:t>Impact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1" name="Google Shape;281;p30"/>
          <p:cNvSpPr txBox="1"/>
          <p:nvPr>
            <p:ph type="title"/>
          </p:nvPr>
        </p:nvSpPr>
        <p:spPr>
          <a:xfrm>
            <a:off x="1792538" y="1648088"/>
            <a:ext cx="34998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Clutter</a:t>
            </a:r>
            <a:endParaRPr/>
          </a:p>
        </p:txBody>
      </p:sp>
      <p:sp>
        <p:nvSpPr>
          <p:cNvPr id="282" name="Google Shape;282;p30"/>
          <p:cNvSpPr txBox="1"/>
          <p:nvPr>
            <p:ph idx="2" type="title"/>
          </p:nvPr>
        </p:nvSpPr>
        <p:spPr>
          <a:xfrm>
            <a:off x="1831501" y="2800351"/>
            <a:ext cx="34998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Maximizes your time</a:t>
            </a:r>
            <a:endParaRPr/>
          </a:p>
        </p:txBody>
      </p:sp>
      <p:sp>
        <p:nvSpPr>
          <p:cNvPr id="283" name="Google Shape;283;p30"/>
          <p:cNvSpPr txBox="1"/>
          <p:nvPr>
            <p:ph idx="4" type="title"/>
          </p:nvPr>
        </p:nvSpPr>
        <p:spPr>
          <a:xfrm>
            <a:off x="1819962" y="3952625"/>
            <a:ext cx="37623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your privacy in mind</a:t>
            </a:r>
            <a:endParaRPr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836" y="1361622"/>
            <a:ext cx="991848" cy="98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836" y="2493065"/>
            <a:ext cx="991848" cy="98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836" y="3637072"/>
            <a:ext cx="991848" cy="986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0"/>
          <p:cNvGrpSpPr/>
          <p:nvPr/>
        </p:nvGrpSpPr>
        <p:grpSpPr>
          <a:xfrm>
            <a:off x="1037198" y="1677317"/>
            <a:ext cx="357123" cy="355258"/>
            <a:chOff x="-48262200" y="3200500"/>
            <a:chExt cx="301675" cy="300100"/>
          </a:xfrm>
        </p:grpSpPr>
        <p:sp>
          <p:nvSpPr>
            <p:cNvPr id="288" name="Google Shape;288;p30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30"/>
          <p:cNvGrpSpPr/>
          <p:nvPr/>
        </p:nvGrpSpPr>
        <p:grpSpPr>
          <a:xfrm>
            <a:off x="1036207" y="3952634"/>
            <a:ext cx="359106" cy="355525"/>
            <a:chOff x="-49031025" y="3920175"/>
            <a:chExt cx="303350" cy="300325"/>
          </a:xfrm>
        </p:grpSpPr>
        <p:sp>
          <p:nvSpPr>
            <p:cNvPr id="298" name="Google Shape;298;p30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30"/>
          <p:cNvGrpSpPr/>
          <p:nvPr/>
        </p:nvGrpSpPr>
        <p:grpSpPr>
          <a:xfrm>
            <a:off x="1030320" y="2817511"/>
            <a:ext cx="370879" cy="337755"/>
            <a:chOff x="-40378075" y="3267450"/>
            <a:chExt cx="317425" cy="289075"/>
          </a:xfrm>
        </p:grpSpPr>
        <p:sp>
          <p:nvSpPr>
            <p:cNvPr id="305" name="Google Shape;305;p30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9" name="Google Shape;30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52610">
            <a:off x="5888400" y="2195775"/>
            <a:ext cx="2472174" cy="209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09525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526" y="15608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31"/>
          <p:cNvCxnSpPr/>
          <p:nvPr/>
        </p:nvCxnSpPr>
        <p:spPr>
          <a:xfrm>
            <a:off x="819914" y="2875910"/>
            <a:ext cx="4591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53262">
            <a:off x="-340311" y="-611664"/>
            <a:ext cx="1512071" cy="258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sual &amp; Vintage Watercolor Collage Minitheme by Slidesgo">
  <a:themeElements>
    <a:clrScheme name="Simple Light">
      <a:dk1>
        <a:srgbClr val="4A2135"/>
      </a:dk1>
      <a:lt1>
        <a:srgbClr val="FFFFFF"/>
      </a:lt1>
      <a:dk2>
        <a:srgbClr val="C2681E"/>
      </a:dk2>
      <a:lt2>
        <a:srgbClr val="EEEEEE"/>
      </a:lt2>
      <a:accent1>
        <a:srgbClr val="EBD7CE"/>
      </a:accent1>
      <a:accent2>
        <a:srgbClr val="887E3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A21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